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5"/>
  </p:sldMasterIdLst>
  <p:notesMasterIdLst>
    <p:notesMasterId r:id="rId11"/>
  </p:notesMasterIdLst>
  <p:handoutMasterIdLst>
    <p:handoutMasterId r:id="rId12"/>
  </p:handoutMasterIdLst>
  <p:sldIdLst>
    <p:sldId id="409" r:id="rId6"/>
    <p:sldId id="412" r:id="rId7"/>
    <p:sldId id="413" r:id="rId8"/>
    <p:sldId id="414" r:id="rId9"/>
    <p:sldId id="415" r:id="rId1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ste 18" initials="P1" lastIdx="17" clrIdx="0">
    <p:extLst>
      <p:ext uri="{19B8F6BF-5375-455C-9EA6-DF929625EA0E}">
        <p15:presenceInfo xmlns:p15="http://schemas.microsoft.com/office/powerpoint/2012/main" userId="e35ac9df69dc82e1" providerId="Windows Live"/>
      </p:ext>
    </p:extLst>
  </p:cmAuthor>
  <p:cmAuthor id="2" name="poste12 poste12" initials="pp" lastIdx="130" clrIdx="1">
    <p:extLst>
      <p:ext uri="{19B8F6BF-5375-455C-9EA6-DF929625EA0E}">
        <p15:presenceInfo xmlns:p15="http://schemas.microsoft.com/office/powerpoint/2012/main" userId="1c2459e685da36c7" providerId="Windows Live"/>
      </p:ext>
    </p:extLst>
  </p:cmAuthor>
  <p:cmAuthor id="3" name="poste26 poste26" initials="pp" lastIdx="3" clrIdx="2">
    <p:extLst>
      <p:ext uri="{19B8F6BF-5375-455C-9EA6-DF929625EA0E}">
        <p15:presenceInfo xmlns:p15="http://schemas.microsoft.com/office/powerpoint/2012/main" userId="75baa300078d8e10" providerId="Windows Live"/>
      </p:ext>
    </p:extLst>
  </p:cmAuthor>
  <p:cmAuthor id="4" name="Poste 14" initials="P1" lastIdx="4" clrIdx="3">
    <p:extLst>
      <p:ext uri="{19B8F6BF-5375-455C-9EA6-DF929625EA0E}">
        <p15:presenceInfo xmlns:p15="http://schemas.microsoft.com/office/powerpoint/2012/main" userId="e547aba4b9d9864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8BAF1A"/>
    <a:srgbClr val="668B2D"/>
    <a:srgbClr val="FFCC66"/>
    <a:srgbClr val="EDEFF6"/>
    <a:srgbClr val="21416E"/>
    <a:srgbClr val="A3AED1"/>
    <a:srgbClr val="DAEAD2"/>
    <a:srgbClr val="E7335C"/>
    <a:srgbClr val="A4C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38" autoAdjust="0"/>
    <p:restoredTop sz="95297" autoAdjust="0"/>
  </p:normalViewPr>
  <p:slideViewPr>
    <p:cSldViewPr snapToGrid="0">
      <p:cViewPr varScale="1">
        <p:scale>
          <a:sx n="110" d="100"/>
          <a:sy n="110" d="100"/>
        </p:scale>
        <p:origin x="176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24C114-2BF4-4ADE-AAF0-26E6E0E16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E0C770-FD04-4689-8221-206C831B37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914BF-1190-4BED-9DD7-26ED49B1B512}" type="datetimeFigureOut">
              <a:rPr lang="fr-FR" smtClean="0"/>
              <a:t>09/09/2025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DD359C-9A85-4DB0-A6E6-52DB2DD684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D477CB-07E8-4E2A-B273-09A7459CC9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59A1-2213-4EC6-8615-4B943E9231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693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743D-5FD6-423A-AF9E-5D8CA23F0AA5}" type="datetimeFigureOut">
              <a:rPr lang="fr-FR" smtClean="0"/>
              <a:t>09/09/2025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ABD2C-6E59-4B96-B33C-F7058C2E98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16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3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8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744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419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15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1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2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0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0270CF06-8ED7-4DBF-BD7F-7E33BDCA7E0F}"/>
              </a:ext>
            </a:extLst>
          </p:cNvPr>
          <p:cNvSpPr txBox="1">
            <a:spLocks/>
          </p:cNvSpPr>
          <p:nvPr/>
        </p:nvSpPr>
        <p:spPr>
          <a:xfrm>
            <a:off x="423226" y="1621398"/>
            <a:ext cx="9083675" cy="792000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EQUIPE : 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NOM DU MANDATAIRE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6FEF971-E7CD-48ED-B110-5D36D2555711}"/>
              </a:ext>
            </a:extLst>
          </p:cNvPr>
          <p:cNvSpPr txBox="1"/>
          <p:nvPr/>
        </p:nvSpPr>
        <p:spPr bwMode="auto">
          <a:xfrm>
            <a:off x="1940534" y="2515130"/>
            <a:ext cx="757796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16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éventuellement </a:t>
            </a: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Architecte associé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1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2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3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4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5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6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7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8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9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fr-FR" sz="2000" b="1" kern="0" dirty="0">
              <a:solidFill>
                <a:schemeClr val="bg2"/>
              </a:solidFill>
              <a:latin typeface="Arial" panose="020B0604020202020204" pitchFamily="34" charset="0"/>
              <a:ea typeface="ＭＳ Ｐゴシック" pitchFamily="-112" charset="-128"/>
              <a:cs typeface="Arial" panose="020B0604020202020204" pitchFamily="34" charset="0"/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396EF4-B48A-41E9-AA5C-1F311BA2D43D}"/>
              </a:ext>
            </a:extLst>
          </p:cNvPr>
          <p:cNvCxnSpPr>
            <a:cxnSpLocks/>
          </p:cNvCxnSpPr>
          <p:nvPr/>
        </p:nvCxnSpPr>
        <p:spPr bwMode="auto">
          <a:xfrm>
            <a:off x="409574" y="2419744"/>
            <a:ext cx="90836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819FDD6B-6DB3-413E-8142-9E1707B55E88}"/>
              </a:ext>
            </a:extLst>
          </p:cNvPr>
          <p:cNvSpPr txBox="1"/>
          <p:nvPr/>
        </p:nvSpPr>
        <p:spPr>
          <a:xfrm>
            <a:off x="1610085" y="601036"/>
            <a:ext cx="67099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Concours restreint de maîtrise d’œuvre pour le réaménagement du BAT A de Toulouse INP Campus Toulouse/Labège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739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123225"/>
              </p:ext>
            </p:extLst>
          </p:nvPr>
        </p:nvGraphicFramePr>
        <p:xfrm>
          <a:off x="72120" y="186575"/>
          <a:ext cx="4307125" cy="2613905"/>
        </p:xfrm>
        <a:graphic>
          <a:graphicData uri="http://schemas.openxmlformats.org/drawingml/2006/table">
            <a:tbl>
              <a:tblPr firstRow="1" bandRow="1"/>
              <a:tblGrid>
                <a:gridCol w="1829934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477191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32539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5064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MOE</a:t>
                      </a:r>
                    </a:p>
                    <a:p>
                      <a:pPr algn="r"/>
                      <a:endParaRPr lang="fr-FR" sz="900" b="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RÔLE 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(mandataire / cotraitant)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solidFill>
                          <a:schemeClr val="bg2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4382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MISSIONS REALISEES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334750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0108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2120" y="186575"/>
          <a:ext cx="4307125" cy="2613905"/>
        </p:xfrm>
        <a:graphic>
          <a:graphicData uri="http://schemas.openxmlformats.org/drawingml/2006/table">
            <a:tbl>
              <a:tblPr firstRow="1" bandRow="1"/>
              <a:tblGrid>
                <a:gridCol w="1829934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477191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32539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5064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MOE</a:t>
                      </a:r>
                    </a:p>
                    <a:p>
                      <a:pPr algn="r"/>
                      <a:endParaRPr lang="fr-FR" sz="900" b="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RÔLE 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(mandataire / cotraitant)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solidFill>
                          <a:schemeClr val="bg2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4382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MISSIONS REALISEES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334750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1996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2120" y="186575"/>
          <a:ext cx="4307125" cy="2613905"/>
        </p:xfrm>
        <a:graphic>
          <a:graphicData uri="http://schemas.openxmlformats.org/drawingml/2006/table">
            <a:tbl>
              <a:tblPr firstRow="1" bandRow="1"/>
              <a:tblGrid>
                <a:gridCol w="1829934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477191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32539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5064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MOE</a:t>
                      </a:r>
                    </a:p>
                    <a:p>
                      <a:pPr algn="r"/>
                      <a:endParaRPr lang="fr-FR" sz="900" b="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RÔLE 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(mandataire / cotraitant)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solidFill>
                          <a:schemeClr val="bg2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4382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MISSIONS REALISEES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334750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37632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19740" y="4018155"/>
            <a:ext cx="6858001" cy="59977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2120" y="186575"/>
          <a:ext cx="4307125" cy="2613905"/>
        </p:xfrm>
        <a:graphic>
          <a:graphicData uri="http://schemas.openxmlformats.org/drawingml/2006/table">
            <a:tbl>
              <a:tblPr firstRow="1" bandRow="1"/>
              <a:tblGrid>
                <a:gridCol w="1829934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477191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32539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5064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MOE</a:t>
                      </a:r>
                    </a:p>
                    <a:p>
                      <a:pPr algn="r"/>
                      <a:endParaRPr lang="fr-FR" sz="900" b="0" dirty="0">
                        <a:solidFill>
                          <a:schemeClr val="bg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RÔLE 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(mandataire / cotraitant)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00" dirty="0">
                        <a:solidFill>
                          <a:schemeClr val="bg2">
                            <a:lumMod val="65000"/>
                            <a:lumOff val="3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8478420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603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  <a:tr h="4382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MISSIONS REALISEES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334750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334351040"/>
      </p:ext>
    </p:extLst>
  </p:cSld>
  <p:clrMapOvr>
    <a:masterClrMapping/>
  </p:clrMapOvr>
</p:sld>
</file>

<file path=ppt/theme/theme1.xml><?xml version="1.0" encoding="utf-8"?>
<a:theme xmlns:a="http://schemas.openxmlformats.org/drawingml/2006/main" name="1. TITRE">
  <a:themeElements>
    <a:clrScheme name="Nouvelle charte">
      <a:dk1>
        <a:srgbClr val="668B2D"/>
      </a:dk1>
      <a:lt1>
        <a:sysClr val="window" lastClr="FFFFFF"/>
      </a:lt1>
      <a:dk2>
        <a:srgbClr val="8BAF1A"/>
      </a:dk2>
      <a:lt2>
        <a:srgbClr val="000000"/>
      </a:lt2>
      <a:accent1>
        <a:srgbClr val="AEC290"/>
      </a:accent1>
      <a:accent2>
        <a:srgbClr val="CEDE8F"/>
      </a:accent2>
      <a:accent3>
        <a:srgbClr val="A3AED1"/>
      </a:accent3>
      <a:accent4>
        <a:srgbClr val="2C5793"/>
      </a:accent4>
      <a:accent5>
        <a:srgbClr val="E7335C"/>
      </a:accent5>
      <a:accent6>
        <a:srgbClr val="F6B8BA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D239E8A6216A479DAFCE91520BE45C" ma:contentTypeVersion="16" ma:contentTypeDescription="Crée un document." ma:contentTypeScope="" ma:versionID="7e808a9325b685873d8000198b9d5330">
  <xsd:schema xmlns:xsd="http://www.w3.org/2001/XMLSchema" xmlns:xs="http://www.w3.org/2001/XMLSchema" xmlns:p="http://schemas.microsoft.com/office/2006/metadata/properties" xmlns:ns2="a577b8ef-516a-4d6b-8791-64e9fb56a92a" xmlns:ns3="34f3a7b2-700c-464b-818e-7edc5b52d680" targetNamespace="http://schemas.microsoft.com/office/2006/metadata/properties" ma:root="true" ma:fieldsID="6df6587a51c35a02d891893b2fa15b19" ns2:_="" ns3:_="">
    <xsd:import namespace="a577b8ef-516a-4d6b-8791-64e9fb56a92a"/>
    <xsd:import namespace="34f3a7b2-700c-464b-818e-7edc5b52d680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2:SharedWithUsers" minOccurs="0"/>
                <xsd:element ref="ns2:SharedWithDetail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77b8ef-516a-4d6b-8791-64e9fb56a9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800e70df-fcfc-4131-99e4-e482004abe98}" ma:internalName="TaxCatchAll" ma:showField="CatchAllData" ma:web="a577b8ef-516a-4d6b-8791-64e9fb56a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f3a7b2-700c-464b-818e-7edc5b52d6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Balises d’images" ma:readOnly="false" ma:fieldId="{5cf76f15-5ced-4ddc-b409-7134ff3c332f}" ma:taxonomyMulti="true" ma:sspId="3ef53c91-f780-42cd-affc-ff6234140a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577b8ef-516a-4d6b-8791-64e9fb56a92a">4HY2R344JWPK-778368722-250447</_dlc_DocId>
    <_dlc_DocIdUrl xmlns="a577b8ef-516a-4d6b-8791-64e9fb56a92a">
      <Url>https://embase1.sharepoint.com/sites/MISSIONSEMBASE/_layouts/15/DocIdRedir.aspx?ID=4HY2R344JWPK-778368722-250447</Url>
      <Description>4HY2R344JWPK-778368722-250447</Description>
    </_dlc_DocIdUrl>
    <TaxCatchAll xmlns="a577b8ef-516a-4d6b-8791-64e9fb56a92a" xsi:nil="true"/>
    <lcf76f155ced4ddcb4097134ff3c332f xmlns="34f3a7b2-700c-464b-818e-7edc5b52d68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DFC7A3D-5448-4791-9311-4CD05D6CB7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77b8ef-516a-4d6b-8791-64e9fb56a92a"/>
    <ds:schemaRef ds:uri="34f3a7b2-700c-464b-818e-7edc5b52d6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BEEED91-E71D-47BD-8C67-5CAB331C704C}">
  <ds:schemaRefs>
    <ds:schemaRef ds:uri="http://www.w3.org/XML/1998/namespace"/>
    <ds:schemaRef ds:uri="http://schemas.microsoft.com/office/2006/documentManagement/types"/>
    <ds:schemaRef ds:uri="http://purl.org/dc/elements/1.1/"/>
    <ds:schemaRef ds:uri="a577b8ef-516a-4d6b-8791-64e9fb56a92a"/>
    <ds:schemaRef ds:uri="http://schemas.microsoft.com/office/infopath/2007/PartnerControls"/>
    <ds:schemaRef ds:uri="http://schemas.openxmlformats.org/package/2006/metadata/core-properties"/>
    <ds:schemaRef ds:uri="34f3a7b2-700c-464b-818e-7edc5b52d680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FFC9FAF-46E3-4818-97B5-B39613873EC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20C3D06-AE13-4E11-B1F5-F2AD14F7CC47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16559</TotalTime>
  <Words>327</Words>
  <Application>Microsoft Office PowerPoint</Application>
  <PresentationFormat>Format A4 (210 x 297 mm)</PresentationFormat>
  <Paragraphs>105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Schoolbook</vt:lpstr>
      <vt:lpstr>Times New Roman</vt:lpstr>
      <vt:lpstr>1. TITRE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poste8 poste8</dc:creator>
  <cp:lastModifiedBy>Sylvie SERRES</cp:lastModifiedBy>
  <cp:revision>861</cp:revision>
  <dcterms:created xsi:type="dcterms:W3CDTF">2019-07-23T08:08:16Z</dcterms:created>
  <dcterms:modified xsi:type="dcterms:W3CDTF">2025-09-09T07:22:34Z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0x01010096D239E8A6216A479DAFCE91520BE45C</vt:lpwstr>
  </property>
  <property fmtid="{D5CDD505-2E9C-101B-9397-08002B2CF9AE}" pid="3" name="_dlc_DocIdItemGuid">
    <vt:lpwstr>3672a6d4-0fe7-44c5-9f5d-1e4a54d1f676</vt:lpwstr>
  </property>
  <property fmtid="{D5CDD505-2E9C-101B-9397-08002B2CF9AE}" pid="4" name="MediaServiceImageTags">
    <vt:lpwstr/>
  </property>
</Properties>
</file>